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65" r:id="rId4"/>
    <p:sldId id="266" r:id="rId5"/>
    <p:sldId id="267" r:id="rId6"/>
    <p:sldId id="268" r:id="rId7"/>
    <p:sldId id="269" r:id="rId8"/>
    <p:sldId id="270" r:id="rId9"/>
    <p:sldId id="271" r:id="rId10"/>
    <p:sldId id="272" r:id="rId11"/>
    <p:sldId id="273" r:id="rId12"/>
    <p:sldId id="274" r:id="rId13"/>
    <p:sldId id="275" r:id="rId14"/>
    <p:sldId id="276" r:id="rId15"/>
    <p:sldId id="277" r:id="rId16"/>
    <p:sldId id="278" r:id="rId17"/>
    <p:sldId id="279" r:id="rId18"/>
    <p:sldId id="280" r:id="rId19"/>
    <p:sldId id="281" r:id="rId20"/>
    <p:sldId id="282" r:id="rId21"/>
    <p:sldId id="283" r:id="rId22"/>
    <p:sldId id="284" r:id="rId23"/>
    <p:sldId id="285" r:id="rId24"/>
    <p:sldId id="286" r:id="rId25"/>
    <p:sldId id="287" r:id="rId26"/>
    <p:sldId id="288" r:id="rId27"/>
    <p:sldId id="289" r:id="rId28"/>
    <p:sldId id="290" r:id="rId29"/>
    <p:sldId id="291" r:id="rId30"/>
    <p:sldId id="292" r:id="rId31"/>
    <p:sldId id="293" r:id="rId32"/>
    <p:sldId id="294" r:id="rId33"/>
    <p:sldId id="295" r:id="rId34"/>
    <p:sldId id="296" r:id="rId35"/>
    <p:sldId id="297" r:id="rId36"/>
    <p:sldId id="298" r:id="rId37"/>
    <p:sldId id="299" r:id="rId38"/>
    <p:sldId id="264" r:id="rId3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4-10-18T13:42:02.58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29704 4657 0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10/29/2024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10/29/2024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10/29/2024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10/29/2024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10/29/2024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10/29/2024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10/29/2024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10/29/2024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96B62C-EA29-38D7-9660-F502E15A5F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9225" y="3130636"/>
            <a:ext cx="10993549" cy="147501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  <a:ea typeface="+mj-lt"/>
                <a:cs typeface="+mj-lt"/>
              </a:rPr>
              <a:t>Structure Programming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A733194-816A-47D8-FC3A-14D439C2E064}"/>
              </a:ext>
            </a:extLst>
          </p:cNvPr>
          <p:cNvSpPr txBox="1">
            <a:spLocks/>
          </p:cNvSpPr>
          <p:nvPr/>
        </p:nvSpPr>
        <p:spPr>
          <a:xfrm>
            <a:off x="2709329" y="4289483"/>
            <a:ext cx="6773338" cy="1013800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800" dirty="0">
                <a:solidFill>
                  <a:schemeClr val="bg1"/>
                </a:solidFill>
              </a:rPr>
              <a:t>By/ Aly Maher </a:t>
            </a:r>
            <a:r>
              <a:rPr lang="en-US" sz="2800" dirty="0" err="1">
                <a:solidFill>
                  <a:schemeClr val="bg1"/>
                </a:solidFill>
              </a:rPr>
              <a:t>abdelfattah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42D4F7B-3EF4-2A57-F6C2-4B388B02AE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2219" y="580104"/>
            <a:ext cx="2487562" cy="2487562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F30378D-D109-3362-6A1E-A92FCD80A9E7}"/>
              </a:ext>
            </a:extLst>
          </p:cNvPr>
          <p:cNvSpPr txBox="1">
            <a:spLocks/>
          </p:cNvSpPr>
          <p:nvPr/>
        </p:nvSpPr>
        <p:spPr>
          <a:xfrm>
            <a:off x="599224" y="3551977"/>
            <a:ext cx="10993549" cy="1475013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36926472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B3AD0E-AF37-8207-C3B7-0517A2E19F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2321DD-458F-7338-4CDE-C21A5F0AA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436684"/>
            <a:ext cx="11029616" cy="1013800"/>
          </a:xfrm>
        </p:spPr>
        <p:txBody>
          <a:bodyPr/>
          <a:lstStyle/>
          <a:p>
            <a:r>
              <a:rPr lang="en-US" dirty="0"/>
              <a:t>Sequential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001A33-BF66-33A6-0448-A7F1DD3CD7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0099" y="639098"/>
            <a:ext cx="1130708" cy="1130708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3C641C8-71D8-6EE0-F3FE-E4AB10067B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991516" y="2214283"/>
            <a:ext cx="8208967" cy="4014812"/>
          </a:xfrm>
        </p:spPr>
      </p:pic>
    </p:spTree>
    <p:extLst>
      <p:ext uri="{BB962C8B-B14F-4D97-AF65-F5344CB8AC3E}">
        <p14:creationId xmlns:p14="http://schemas.microsoft.com/office/powerpoint/2010/main" val="20320208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84B8D3-F61B-CD2F-6255-8361DCFE93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18E00-1249-FF35-E67C-9B6FB8593F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436684"/>
            <a:ext cx="11029616" cy="1013800"/>
          </a:xfrm>
        </p:spPr>
        <p:txBody>
          <a:bodyPr/>
          <a:lstStyle/>
          <a:p>
            <a:r>
              <a:rPr lang="en-US" dirty="0"/>
              <a:t>Sequential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8A1572-35AE-A811-6117-6C2C880B9B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0099" y="639098"/>
            <a:ext cx="1130708" cy="1130708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2AE0F98-F3A3-4501-D39B-0C5175964A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69633" y="1972220"/>
            <a:ext cx="9852733" cy="4568545"/>
          </a:xfrm>
        </p:spPr>
      </p:pic>
    </p:spTree>
    <p:extLst>
      <p:ext uri="{BB962C8B-B14F-4D97-AF65-F5344CB8AC3E}">
        <p14:creationId xmlns:p14="http://schemas.microsoft.com/office/powerpoint/2010/main" val="18214337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DB5E53-FBCD-3CFF-09A7-16E3973217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818F38-723B-599A-7DD4-9630CE836B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436684"/>
            <a:ext cx="11029616" cy="1013800"/>
          </a:xfrm>
        </p:spPr>
        <p:txBody>
          <a:bodyPr/>
          <a:lstStyle/>
          <a:p>
            <a:r>
              <a:rPr lang="en-US" dirty="0"/>
              <a:t>Decision making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2C7F76-799F-4AA3-3E50-C6D67E9927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0099" y="639098"/>
            <a:ext cx="1130708" cy="1130708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ACA52D4-54E0-EDA1-334D-6FDFF479B3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17273" y="2133600"/>
            <a:ext cx="9557454" cy="4640263"/>
          </a:xfrm>
        </p:spPr>
      </p:pic>
    </p:spTree>
    <p:extLst>
      <p:ext uri="{BB962C8B-B14F-4D97-AF65-F5344CB8AC3E}">
        <p14:creationId xmlns:p14="http://schemas.microsoft.com/office/powerpoint/2010/main" val="18301746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1977EF-4703-13D4-8BE9-268FCA8F3C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D18009-2E4B-3954-70FA-8A62E86D4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436684"/>
            <a:ext cx="11029616" cy="1013800"/>
          </a:xfrm>
        </p:spPr>
        <p:txBody>
          <a:bodyPr/>
          <a:lstStyle/>
          <a:p>
            <a:r>
              <a:rPr lang="en-US" dirty="0"/>
              <a:t>Flow chart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B75B81-9DBD-B7C2-50B8-E451BBDD9A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0099" y="639098"/>
            <a:ext cx="1130708" cy="1130708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3CEAD55-AAE9-964A-0FE4-FE29172A49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13319" y="1972220"/>
            <a:ext cx="9165362" cy="4685087"/>
          </a:xfrm>
        </p:spPr>
      </p:pic>
    </p:spTree>
    <p:extLst>
      <p:ext uri="{BB962C8B-B14F-4D97-AF65-F5344CB8AC3E}">
        <p14:creationId xmlns:p14="http://schemas.microsoft.com/office/powerpoint/2010/main" val="20576418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EF62E0-39F6-9C0A-47B7-BC26088E3F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C2D884-ECDB-948D-F6FD-48539DEB2B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436684"/>
            <a:ext cx="11029616" cy="1013800"/>
          </a:xfrm>
        </p:spPr>
        <p:txBody>
          <a:bodyPr/>
          <a:lstStyle/>
          <a:p>
            <a:r>
              <a:rPr lang="en-US" dirty="0"/>
              <a:t>Flow chart for Decision making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8A4119-D2A3-CD8F-0677-6AD2ED7DEA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0099" y="639098"/>
            <a:ext cx="1130708" cy="1130708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92F49AE-E80A-BE84-6664-87A292C643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46563" y="2112747"/>
            <a:ext cx="8698873" cy="4308569"/>
          </a:xfrm>
        </p:spPr>
      </p:pic>
    </p:spTree>
    <p:extLst>
      <p:ext uri="{BB962C8B-B14F-4D97-AF65-F5344CB8AC3E}">
        <p14:creationId xmlns:p14="http://schemas.microsoft.com/office/powerpoint/2010/main" val="32882766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89E31B-7EB4-1A00-BF04-AE9C5F680E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47903-3245-1FBE-92B4-D68340C0B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436684"/>
            <a:ext cx="11029616" cy="1013800"/>
          </a:xfrm>
        </p:spPr>
        <p:txBody>
          <a:bodyPr/>
          <a:lstStyle/>
          <a:p>
            <a:r>
              <a:rPr lang="en-US" dirty="0"/>
              <a:t>Flow chart for Decision making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014D50-9D50-A850-965B-2E569E59D9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0099" y="639098"/>
            <a:ext cx="1130708" cy="1130708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5917A3F-AF6B-5CE9-F326-E148FD7235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61846" y="1978277"/>
            <a:ext cx="8468307" cy="4443039"/>
          </a:xfrm>
        </p:spPr>
      </p:pic>
    </p:spTree>
    <p:extLst>
      <p:ext uri="{BB962C8B-B14F-4D97-AF65-F5344CB8AC3E}">
        <p14:creationId xmlns:p14="http://schemas.microsoft.com/office/powerpoint/2010/main" val="41204864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CC2817-5667-18A8-36C3-2087154B14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2E4D0A-20A5-880F-09C9-922554EDB3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436684"/>
            <a:ext cx="11029616" cy="1013800"/>
          </a:xfrm>
        </p:spPr>
        <p:txBody>
          <a:bodyPr/>
          <a:lstStyle/>
          <a:p>
            <a:r>
              <a:rPr lang="en-US" dirty="0"/>
              <a:t>If statement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54F2FB-D92D-1468-05F4-C24F1F02E9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0099" y="639098"/>
            <a:ext cx="1130708" cy="1130708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468B424-7969-7507-1359-F4A188AD2D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95775" y="2103782"/>
            <a:ext cx="9400449" cy="4317534"/>
          </a:xfrm>
        </p:spPr>
      </p:pic>
    </p:spTree>
    <p:extLst>
      <p:ext uri="{BB962C8B-B14F-4D97-AF65-F5344CB8AC3E}">
        <p14:creationId xmlns:p14="http://schemas.microsoft.com/office/powerpoint/2010/main" val="23122553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7BF0AA-E20C-0BFF-9F44-FEA82EF3E2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4E5BD9-D3E3-9E98-A621-3654F386B4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436684"/>
            <a:ext cx="11029616" cy="1013800"/>
          </a:xfrm>
        </p:spPr>
        <p:txBody>
          <a:bodyPr/>
          <a:lstStyle/>
          <a:p>
            <a:r>
              <a:rPr lang="en-US" dirty="0"/>
              <a:t>Else statement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D88E3D-99B9-3460-B2A3-6DFEE4C83B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0099" y="639098"/>
            <a:ext cx="1130708" cy="1130708"/>
          </a:xfrm>
          <a:prstGeom prst="rect">
            <a:avLst/>
          </a:prstGeom>
        </p:spPr>
      </p:pic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9E16EDB6-B8B8-C668-81A4-DF5D6673A9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79932" y="1972220"/>
            <a:ext cx="9032135" cy="4478898"/>
          </a:xfrm>
        </p:spPr>
      </p:pic>
    </p:spTree>
    <p:extLst>
      <p:ext uri="{BB962C8B-B14F-4D97-AF65-F5344CB8AC3E}">
        <p14:creationId xmlns:p14="http://schemas.microsoft.com/office/powerpoint/2010/main" val="15238327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B2A4DA-9EA1-EF10-6DB2-96E257FAE1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C9442-79A9-6EA1-FECA-599F559B8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436684"/>
            <a:ext cx="11029616" cy="1013800"/>
          </a:xfrm>
        </p:spPr>
        <p:txBody>
          <a:bodyPr/>
          <a:lstStyle/>
          <a:p>
            <a:r>
              <a:rPr lang="en-US" dirty="0"/>
              <a:t>Else statement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5F1ABC-3026-4B9A-9D0C-EF704BEA68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0099" y="639098"/>
            <a:ext cx="1130708" cy="1130708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9B3AC29-FA7F-B4B5-9D38-B014D87C27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40399" y="1972220"/>
            <a:ext cx="8911201" cy="4532687"/>
          </a:xfrm>
        </p:spPr>
      </p:pic>
    </p:spTree>
    <p:extLst>
      <p:ext uri="{BB962C8B-B14F-4D97-AF65-F5344CB8AC3E}">
        <p14:creationId xmlns:p14="http://schemas.microsoft.com/office/powerpoint/2010/main" val="13171495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54B5E1-26C7-DBDF-1576-BDFBD1166C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7A184-B6EF-CB2F-51F8-8CCD48B158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436684"/>
            <a:ext cx="11029616" cy="1013800"/>
          </a:xfrm>
        </p:spPr>
        <p:txBody>
          <a:bodyPr/>
          <a:lstStyle/>
          <a:p>
            <a:r>
              <a:rPr lang="en-US" dirty="0" err="1"/>
              <a:t>Elif</a:t>
            </a:r>
            <a:r>
              <a:rPr lang="en-US" dirty="0"/>
              <a:t> statement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9EC262-ED93-5403-7103-3F43040D5F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0099" y="639098"/>
            <a:ext cx="1130708" cy="1130708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6DBACC4-A17E-B246-3E9D-779FF214F5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25139" y="1972220"/>
            <a:ext cx="9141722" cy="4676122"/>
          </a:xfrm>
        </p:spPr>
      </p:pic>
    </p:spTree>
    <p:extLst>
      <p:ext uri="{BB962C8B-B14F-4D97-AF65-F5344CB8AC3E}">
        <p14:creationId xmlns:p14="http://schemas.microsoft.com/office/powerpoint/2010/main" val="20216329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AF9EBF-F151-C094-6DA0-62B095C80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436684"/>
            <a:ext cx="11029616" cy="1013800"/>
          </a:xfrm>
        </p:spPr>
        <p:txBody>
          <a:bodyPr/>
          <a:lstStyle/>
          <a:p>
            <a:r>
              <a:rPr lang="en-US" dirty="0"/>
              <a:t>Data Types of Variables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87742A-32CB-2AF0-A115-F292CBBD39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0099" y="639098"/>
            <a:ext cx="1130708" cy="1130708"/>
          </a:xfrm>
          <a:prstGeom prst="rect">
            <a:avLst/>
          </a:prstGeom>
        </p:spPr>
      </p:pic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22627CC6-29F6-E296-5A12-74E38392D7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81192" y="2647624"/>
            <a:ext cx="10782300" cy="3086100"/>
          </a:xfrm>
        </p:spPr>
      </p:pic>
    </p:spTree>
    <p:extLst>
      <p:ext uri="{BB962C8B-B14F-4D97-AF65-F5344CB8AC3E}">
        <p14:creationId xmlns:p14="http://schemas.microsoft.com/office/powerpoint/2010/main" val="3125287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F0E64E-7FD0-D212-CCDA-D3FE4223DA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DD5299-B641-1BAD-D26C-54C80A169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436684"/>
            <a:ext cx="11029616" cy="1013800"/>
          </a:xfrm>
        </p:spPr>
        <p:txBody>
          <a:bodyPr/>
          <a:lstStyle/>
          <a:p>
            <a:r>
              <a:rPr lang="en-US" dirty="0" err="1"/>
              <a:t>Elif</a:t>
            </a:r>
            <a:r>
              <a:rPr lang="en-US" dirty="0"/>
              <a:t> statement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DC6670-9FE1-F501-4EB5-308C773A37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0099" y="639098"/>
            <a:ext cx="1130708" cy="1130708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8A08CC7-9D06-B77E-9847-AD27033CFC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98671" y="1963490"/>
            <a:ext cx="8594657" cy="4559361"/>
          </a:xfrm>
        </p:spPr>
      </p:pic>
    </p:spTree>
    <p:extLst>
      <p:ext uri="{BB962C8B-B14F-4D97-AF65-F5344CB8AC3E}">
        <p14:creationId xmlns:p14="http://schemas.microsoft.com/office/powerpoint/2010/main" val="24024644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68BBF8-E5E5-A840-6525-5F407BB0A2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3FB435-B305-8E5B-E7C9-F8E76F830A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436684"/>
            <a:ext cx="11029616" cy="1013800"/>
          </a:xfrm>
        </p:spPr>
        <p:txBody>
          <a:bodyPr/>
          <a:lstStyle/>
          <a:p>
            <a:r>
              <a:rPr lang="en-US" dirty="0"/>
              <a:t>Flow chart for Decision making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EC7B6D-FA28-A24A-6933-F75AED14ED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0099" y="639098"/>
            <a:ext cx="1130708" cy="1130708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026904A-1D3C-7C21-3D6F-947D58584A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26722" y="1972220"/>
            <a:ext cx="8938556" cy="4775793"/>
          </a:xfrm>
        </p:spPr>
      </p:pic>
    </p:spTree>
    <p:extLst>
      <p:ext uri="{BB962C8B-B14F-4D97-AF65-F5344CB8AC3E}">
        <p14:creationId xmlns:p14="http://schemas.microsoft.com/office/powerpoint/2010/main" val="28739662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E25A91-A374-C5A7-39FD-4896859A9E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975616-FF1F-8084-D6BF-0D182735A2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436684"/>
            <a:ext cx="11029616" cy="1013800"/>
          </a:xfrm>
        </p:spPr>
        <p:txBody>
          <a:bodyPr/>
          <a:lstStyle/>
          <a:p>
            <a:r>
              <a:rPr lang="en-US" dirty="0"/>
              <a:t>Flow chart for Decision making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E794C8-0257-9AD8-1041-4DD6D46F2A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0099" y="639098"/>
            <a:ext cx="1130708" cy="1130708"/>
          </a:xfrm>
          <a:prstGeom prst="rect">
            <a:avLst/>
          </a:prstGeo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5D6B8ACC-28A4-81C8-4FD5-7D307152A2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79448" y="2097741"/>
            <a:ext cx="8633104" cy="4613369"/>
          </a:xfrm>
        </p:spPr>
      </p:pic>
    </p:spTree>
    <p:extLst>
      <p:ext uri="{BB962C8B-B14F-4D97-AF65-F5344CB8AC3E}">
        <p14:creationId xmlns:p14="http://schemas.microsoft.com/office/powerpoint/2010/main" val="29886883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0CB98E-0E59-35F9-DBD0-7405C806A3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DF34A4-318C-D9E8-05CA-BF228B919C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436684"/>
            <a:ext cx="11029616" cy="1013800"/>
          </a:xfrm>
        </p:spPr>
        <p:txBody>
          <a:bodyPr/>
          <a:lstStyle/>
          <a:p>
            <a:r>
              <a:rPr lang="en-US" dirty="0"/>
              <a:t>loops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8246A6-BFC3-B16D-4911-BFF6610931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0099" y="639098"/>
            <a:ext cx="1130708" cy="1130708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E81690C-9AF4-C34B-27BB-6C761F3A33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44705" y="2144099"/>
            <a:ext cx="8902589" cy="4531152"/>
          </a:xfrm>
        </p:spPr>
      </p:pic>
    </p:spTree>
    <p:extLst>
      <p:ext uri="{BB962C8B-B14F-4D97-AF65-F5344CB8AC3E}">
        <p14:creationId xmlns:p14="http://schemas.microsoft.com/office/powerpoint/2010/main" val="36239226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3E3332-D8FC-5EE1-B784-D79F181EC2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6B500-AFDE-F3AE-F5A1-E9A580FF85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436684"/>
            <a:ext cx="11029616" cy="1013800"/>
          </a:xfrm>
        </p:spPr>
        <p:txBody>
          <a:bodyPr/>
          <a:lstStyle/>
          <a:p>
            <a:r>
              <a:rPr lang="en-US" dirty="0"/>
              <a:t>loops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EE7145-E2DF-7162-28AC-E88BFCEA59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0099" y="639098"/>
            <a:ext cx="1130708" cy="1130708"/>
          </a:xfrm>
          <a:prstGeom prst="rect">
            <a:avLst/>
          </a:prstGeo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B58E6A68-0415-6CBF-0F32-6E4E7BC80A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94807" y="1972220"/>
            <a:ext cx="9402385" cy="4765769"/>
          </a:xfrm>
        </p:spPr>
      </p:pic>
    </p:spTree>
    <p:extLst>
      <p:ext uri="{BB962C8B-B14F-4D97-AF65-F5344CB8AC3E}">
        <p14:creationId xmlns:p14="http://schemas.microsoft.com/office/powerpoint/2010/main" val="38581607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0A622A-2F8E-216D-8DD7-DFCF94086B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2F0326-EE95-ADA6-AE80-5C20F3132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436684"/>
            <a:ext cx="11029616" cy="1013800"/>
          </a:xfrm>
        </p:spPr>
        <p:txBody>
          <a:bodyPr/>
          <a:lstStyle/>
          <a:p>
            <a:r>
              <a:rPr lang="en-US" dirty="0"/>
              <a:t>loops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A3B0A3-F2B1-64CA-F615-F0BF47941C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0099" y="639098"/>
            <a:ext cx="1130708" cy="1130708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04BE300-68E2-15B3-E841-64E84E9BE1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08015" y="2106706"/>
            <a:ext cx="9575969" cy="4595439"/>
          </a:xfrm>
        </p:spPr>
      </p:pic>
    </p:spTree>
    <p:extLst>
      <p:ext uri="{BB962C8B-B14F-4D97-AF65-F5344CB8AC3E}">
        <p14:creationId xmlns:p14="http://schemas.microsoft.com/office/powerpoint/2010/main" val="17857067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663B8A-FF34-969F-D54C-847F85C8E9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B6EC8E-4DD5-0865-2059-740B629F8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436684"/>
            <a:ext cx="11029616" cy="1013800"/>
          </a:xfrm>
        </p:spPr>
        <p:txBody>
          <a:bodyPr/>
          <a:lstStyle/>
          <a:p>
            <a:r>
              <a:rPr lang="en-US" dirty="0"/>
              <a:t>loops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8F90B6-3CBD-38D9-9894-9B2EA8309A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0099" y="639098"/>
            <a:ext cx="1130708" cy="1130708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B95F6C4-305B-0FC9-BB69-A3FA996D41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946046" y="1972235"/>
            <a:ext cx="8299908" cy="4672453"/>
          </a:xfrm>
        </p:spPr>
      </p:pic>
    </p:spTree>
    <p:extLst>
      <p:ext uri="{BB962C8B-B14F-4D97-AF65-F5344CB8AC3E}">
        <p14:creationId xmlns:p14="http://schemas.microsoft.com/office/powerpoint/2010/main" val="36339723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B85EEF-2433-D5BD-9231-EB9B62FF78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BC8C7-13A7-D9FF-4094-0E0B966D92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436684"/>
            <a:ext cx="11029616" cy="1013800"/>
          </a:xfrm>
        </p:spPr>
        <p:txBody>
          <a:bodyPr/>
          <a:lstStyle/>
          <a:p>
            <a:r>
              <a:rPr lang="en-US" dirty="0"/>
              <a:t>loops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8C68FD-1355-0864-24D1-8627BC5648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0099" y="639098"/>
            <a:ext cx="1130708" cy="1130708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49819BB-ABF5-5D01-5248-83FD68BECB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939142" y="2052917"/>
            <a:ext cx="8313716" cy="4452004"/>
          </a:xfrm>
        </p:spPr>
      </p:pic>
    </p:spTree>
    <p:extLst>
      <p:ext uri="{BB962C8B-B14F-4D97-AF65-F5344CB8AC3E}">
        <p14:creationId xmlns:p14="http://schemas.microsoft.com/office/powerpoint/2010/main" val="28015215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F45E9C-8DA4-A724-9138-AF84135908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03F6A1-DBAF-9C00-F111-3D6CE7211C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436684"/>
            <a:ext cx="11029616" cy="1013800"/>
          </a:xfrm>
        </p:spPr>
        <p:txBody>
          <a:bodyPr/>
          <a:lstStyle/>
          <a:p>
            <a:r>
              <a:rPr lang="en-US" dirty="0"/>
              <a:t>loops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12DAB1-8411-DB86-6D95-B6D6392013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0099" y="639098"/>
            <a:ext cx="1130708" cy="1130708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44E4984-F135-7D1C-C72D-3AB0F8E580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12875" y="2205318"/>
            <a:ext cx="8566249" cy="4308569"/>
          </a:xfrm>
        </p:spPr>
      </p:pic>
    </p:spTree>
    <p:extLst>
      <p:ext uri="{BB962C8B-B14F-4D97-AF65-F5344CB8AC3E}">
        <p14:creationId xmlns:p14="http://schemas.microsoft.com/office/powerpoint/2010/main" val="19949643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14803B-178D-BF44-D84F-AF94D57AFC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49BCA-A30B-DAD5-0E8F-8EC8B65456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436684"/>
            <a:ext cx="11029616" cy="1013800"/>
          </a:xfrm>
        </p:spPr>
        <p:txBody>
          <a:bodyPr/>
          <a:lstStyle/>
          <a:p>
            <a:r>
              <a:rPr lang="en-US" dirty="0"/>
              <a:t>loops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5CC8FD-B428-A3DA-E42E-F0BF9A7A15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0099" y="639098"/>
            <a:ext cx="1130708" cy="1130708"/>
          </a:xfrm>
          <a:prstGeom prst="rect">
            <a:avLst/>
          </a:prstGeo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E22FC5AA-EE16-876B-E829-ABCDFA6BD8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17901" y="1969312"/>
            <a:ext cx="8756198" cy="4452004"/>
          </a:xfrm>
        </p:spPr>
      </p:pic>
    </p:spTree>
    <p:extLst>
      <p:ext uri="{BB962C8B-B14F-4D97-AF65-F5344CB8AC3E}">
        <p14:creationId xmlns:p14="http://schemas.microsoft.com/office/powerpoint/2010/main" val="23634681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2FC72F-AA2B-40AA-03D8-D49F8D8B79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5D390-DCF4-E299-BB61-E2A14C269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436684"/>
            <a:ext cx="11029616" cy="1013800"/>
          </a:xfrm>
        </p:spPr>
        <p:txBody>
          <a:bodyPr/>
          <a:lstStyle/>
          <a:p>
            <a:r>
              <a:rPr lang="en-US" dirty="0"/>
              <a:t>Arithmetic Operators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A0F6D2-E50A-17B3-4C85-4B6827105C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0099" y="639098"/>
            <a:ext cx="1130708" cy="1130708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283E4A0-0A6E-C15F-5AB7-13BB167806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634051" y="2433956"/>
            <a:ext cx="4923897" cy="3773014"/>
          </a:xfrm>
        </p:spPr>
      </p:pic>
    </p:spTree>
    <p:extLst>
      <p:ext uri="{BB962C8B-B14F-4D97-AF65-F5344CB8AC3E}">
        <p14:creationId xmlns:p14="http://schemas.microsoft.com/office/powerpoint/2010/main" val="3537531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2F4E4C-B836-AEF8-82F2-D2F305A0AD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EF656A-2E4F-E029-94D6-C1E4F10BE1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436684"/>
            <a:ext cx="11029616" cy="1013800"/>
          </a:xfrm>
        </p:spPr>
        <p:txBody>
          <a:bodyPr/>
          <a:lstStyle/>
          <a:p>
            <a:r>
              <a:rPr lang="en-US" dirty="0"/>
              <a:t>loops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3F69DD-14E8-2029-2B14-CAFFDFADA6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0099" y="639098"/>
            <a:ext cx="1130708" cy="1130708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3396CB3-E557-4A5F-F99D-BE809E2A04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19810" y="2038340"/>
            <a:ext cx="8752379" cy="4565194"/>
          </a:xfrm>
        </p:spPr>
      </p:pic>
    </p:spTree>
    <p:extLst>
      <p:ext uri="{BB962C8B-B14F-4D97-AF65-F5344CB8AC3E}">
        <p14:creationId xmlns:p14="http://schemas.microsoft.com/office/powerpoint/2010/main" val="12869955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49FC9E-BC92-8985-F86E-64DF136B6F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7E467B-AA53-60DA-333B-C7BFAF56AF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436684"/>
            <a:ext cx="11029616" cy="1013800"/>
          </a:xfrm>
        </p:spPr>
        <p:txBody>
          <a:bodyPr/>
          <a:lstStyle/>
          <a:p>
            <a:r>
              <a:rPr lang="en-US" dirty="0"/>
              <a:t>loops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14ADEF-DFE6-7F2D-912A-22C7810CE3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0099" y="639098"/>
            <a:ext cx="1130708" cy="1130708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07CD74E-8D11-6155-0183-D12698A060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39448" y="1972220"/>
            <a:ext cx="8913103" cy="4658192"/>
          </a:xfrm>
        </p:spPr>
      </p:pic>
    </p:spTree>
    <p:extLst>
      <p:ext uri="{BB962C8B-B14F-4D97-AF65-F5344CB8AC3E}">
        <p14:creationId xmlns:p14="http://schemas.microsoft.com/office/powerpoint/2010/main" val="40741067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DA2D86-F112-93BC-50A8-7E0235C221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A8DF66-55B0-DA04-78E6-E5EB5F881F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436684"/>
            <a:ext cx="11029616" cy="1013800"/>
          </a:xfrm>
        </p:spPr>
        <p:txBody>
          <a:bodyPr/>
          <a:lstStyle/>
          <a:p>
            <a:r>
              <a:rPr lang="en-US" dirty="0"/>
              <a:t>loops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61ED09-5BD8-A923-E6D7-0FA11A27F6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0099" y="639098"/>
            <a:ext cx="1130708" cy="1130708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DCA668D-294D-B665-9EA5-EAA93D7B16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84317" y="1877078"/>
            <a:ext cx="9423365" cy="4980922"/>
          </a:xfrm>
        </p:spPr>
      </p:pic>
    </p:spTree>
    <p:extLst>
      <p:ext uri="{BB962C8B-B14F-4D97-AF65-F5344CB8AC3E}">
        <p14:creationId xmlns:p14="http://schemas.microsoft.com/office/powerpoint/2010/main" val="36908113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3483CB-DC59-8293-3A56-7E1C3B97FC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58B83-62B4-FF33-C99E-C7A683537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436684"/>
            <a:ext cx="11029616" cy="1013800"/>
          </a:xfrm>
        </p:spPr>
        <p:txBody>
          <a:bodyPr/>
          <a:lstStyle/>
          <a:p>
            <a:r>
              <a:rPr lang="en-US" dirty="0"/>
              <a:t>loops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D2D7C3-78D4-C2F6-F822-972B683982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0099" y="639098"/>
            <a:ext cx="1130708" cy="1130708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2ED5A54-A8E4-B217-1260-1E9A253E6F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64965" y="2169459"/>
            <a:ext cx="9262070" cy="4460969"/>
          </a:xfrm>
        </p:spPr>
      </p:pic>
    </p:spTree>
    <p:extLst>
      <p:ext uri="{BB962C8B-B14F-4D97-AF65-F5344CB8AC3E}">
        <p14:creationId xmlns:p14="http://schemas.microsoft.com/office/powerpoint/2010/main" val="1173646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E97662-A79A-46A8-C8D1-E975820E5D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D63203-AA2F-0DA8-65CF-3CE904CD15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436684"/>
            <a:ext cx="11029616" cy="1013800"/>
          </a:xfrm>
        </p:spPr>
        <p:txBody>
          <a:bodyPr/>
          <a:lstStyle/>
          <a:p>
            <a:r>
              <a:rPr lang="en-US" dirty="0"/>
              <a:t>loops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EB16AE-D488-DFC3-3E7D-2545A81048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0099" y="639098"/>
            <a:ext cx="1130708" cy="1130708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CAA9BAE-77EC-91EC-375F-4DDB5921CA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64965" y="2169459"/>
            <a:ext cx="9262070" cy="4460969"/>
          </a:xfrm>
        </p:spPr>
      </p:pic>
    </p:spTree>
    <p:extLst>
      <p:ext uri="{BB962C8B-B14F-4D97-AF65-F5344CB8AC3E}">
        <p14:creationId xmlns:p14="http://schemas.microsoft.com/office/powerpoint/2010/main" val="18156248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6E4B8B-7044-DAE5-06FE-C63A5F8AA6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3CF99-1DEB-F025-B1C9-6D16B65AB4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436684"/>
            <a:ext cx="11029616" cy="1013800"/>
          </a:xfrm>
        </p:spPr>
        <p:txBody>
          <a:bodyPr/>
          <a:lstStyle/>
          <a:p>
            <a:r>
              <a:rPr lang="en-US" dirty="0"/>
              <a:t>loops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DD672F-28E2-857C-BA3F-115E08B7E5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0099" y="639098"/>
            <a:ext cx="1130708" cy="1130708"/>
          </a:xfrm>
          <a:prstGeom prst="rect">
            <a:avLst/>
          </a:prstGeom>
        </p:spPr>
      </p:pic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699D72A2-70CA-224E-3B7C-FAB1AF0932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50282" y="2026024"/>
            <a:ext cx="8691435" cy="4505792"/>
          </a:xfrm>
        </p:spPr>
      </p:pic>
    </p:spTree>
    <p:extLst>
      <p:ext uri="{BB962C8B-B14F-4D97-AF65-F5344CB8AC3E}">
        <p14:creationId xmlns:p14="http://schemas.microsoft.com/office/powerpoint/2010/main" val="146910291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385686-C688-E8E5-3A20-6B620A76E5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5831B0-38D8-201C-CA58-F2B466D6FB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436684"/>
            <a:ext cx="11029616" cy="1013800"/>
          </a:xfrm>
        </p:spPr>
        <p:txBody>
          <a:bodyPr/>
          <a:lstStyle/>
          <a:p>
            <a:r>
              <a:rPr lang="en-US" dirty="0"/>
              <a:t>loops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9B233F-0088-E885-820F-1522AAEEDF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0099" y="639098"/>
            <a:ext cx="1130708" cy="1130708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7E9F579-C066-4D78-1DB9-8DCDFFA3F5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91457" y="1972220"/>
            <a:ext cx="9209086" cy="4360552"/>
          </a:xfrm>
        </p:spPr>
      </p:pic>
    </p:spTree>
    <p:extLst>
      <p:ext uri="{BB962C8B-B14F-4D97-AF65-F5344CB8AC3E}">
        <p14:creationId xmlns:p14="http://schemas.microsoft.com/office/powerpoint/2010/main" val="19667206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C960CA-B9E9-1B52-2F4A-95449724F9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C305AF-43DF-3663-C883-1BF5FF02E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436684"/>
            <a:ext cx="11029616" cy="1013800"/>
          </a:xfrm>
        </p:spPr>
        <p:txBody>
          <a:bodyPr/>
          <a:lstStyle/>
          <a:p>
            <a:r>
              <a:rPr lang="en-US" dirty="0"/>
              <a:t>loops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B1ECB9-E805-A7D1-4F3A-29F22ECE42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0099" y="639098"/>
            <a:ext cx="1130708" cy="1130708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6C86FAD-0D8A-3958-DB1A-9434DC794E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06804" y="1972220"/>
            <a:ext cx="8778391" cy="4736499"/>
          </a:xfrm>
        </p:spPr>
      </p:pic>
    </p:spTree>
    <p:extLst>
      <p:ext uri="{BB962C8B-B14F-4D97-AF65-F5344CB8AC3E}">
        <p14:creationId xmlns:p14="http://schemas.microsoft.com/office/powerpoint/2010/main" val="38453674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510B0-25E2-8B2B-37FC-E7C4DA6471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E44088-9D05-0E2C-A6C8-CC727D1004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1734"/>
            <a:ext cx="12192000" cy="605453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F20BB7C-A3AF-2435-F5B0-8BF3DE1B6228}"/>
              </a:ext>
            </a:extLst>
          </p:cNvPr>
          <p:cNvSpPr txBox="1"/>
          <p:nvPr/>
        </p:nvSpPr>
        <p:spPr>
          <a:xfrm>
            <a:off x="2050026" y="1870119"/>
            <a:ext cx="8091948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800" dirty="0">
                <a:solidFill>
                  <a:schemeClr val="accent1"/>
                </a:solidFill>
              </a:rPr>
              <a:t>Thank you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CFD0365E-D543-7903-FF57-FBE7551D75DE}"/>
                  </a:ext>
                </a:extLst>
              </p14:cNvPr>
              <p14:cNvContentPartPr/>
              <p14:nvPr/>
            </p14:nvContentPartPr>
            <p14:xfrm>
              <a:off x="10693440" y="1676520"/>
              <a:ext cx="360" cy="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CFD0365E-D543-7903-FF57-FBE7551D75D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684080" y="1667160"/>
                <a:ext cx="19080" cy="1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296754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D394FB-DE56-98AB-3AD1-47893ECC08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477128-DE56-BE37-A6EB-AE6CF34BF1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436684"/>
            <a:ext cx="11029616" cy="1013800"/>
          </a:xfrm>
        </p:spPr>
        <p:txBody>
          <a:bodyPr/>
          <a:lstStyle/>
          <a:p>
            <a:r>
              <a:rPr lang="en-US" dirty="0"/>
              <a:t>Comparator Operators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3BDB29-A975-98F5-41F1-380E05FE7C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0099" y="639098"/>
            <a:ext cx="1130708" cy="1130708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C8A51CD-7AC8-E733-5314-DBA7B8DBB0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231254" y="2545976"/>
            <a:ext cx="5729491" cy="3574969"/>
          </a:xfrm>
        </p:spPr>
      </p:pic>
    </p:spTree>
    <p:extLst>
      <p:ext uri="{BB962C8B-B14F-4D97-AF65-F5344CB8AC3E}">
        <p14:creationId xmlns:p14="http://schemas.microsoft.com/office/powerpoint/2010/main" val="38671943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BB7DFC-40A1-CA8A-4DBE-0526A4A76A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C9236-C274-87E5-E7AE-8E2D69A19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436684"/>
            <a:ext cx="11029616" cy="1013800"/>
          </a:xfrm>
        </p:spPr>
        <p:txBody>
          <a:bodyPr/>
          <a:lstStyle/>
          <a:p>
            <a:r>
              <a:rPr lang="en-US" dirty="0"/>
              <a:t>Flow chart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645266-6CBC-8625-C35B-BF8EF1764D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0099" y="639098"/>
            <a:ext cx="1130708" cy="1130708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F5C4203-4908-47D1-94E7-C3091B7EBC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82222" y="1972220"/>
            <a:ext cx="8827555" cy="4703016"/>
          </a:xfrm>
        </p:spPr>
      </p:pic>
    </p:spTree>
    <p:extLst>
      <p:ext uri="{BB962C8B-B14F-4D97-AF65-F5344CB8AC3E}">
        <p14:creationId xmlns:p14="http://schemas.microsoft.com/office/powerpoint/2010/main" val="28105602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A94383-86C4-A228-3E11-0475716064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DA6DCA-B1B3-DC0F-16EB-26034B619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436684"/>
            <a:ext cx="11029616" cy="1013800"/>
          </a:xfrm>
        </p:spPr>
        <p:txBody>
          <a:bodyPr/>
          <a:lstStyle/>
          <a:p>
            <a:r>
              <a:rPr lang="en-US" dirty="0"/>
              <a:t>Flow chart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2D6D96-1BD3-C26D-06ED-7584C1814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0099" y="639098"/>
            <a:ext cx="1130708" cy="1130708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1E56811-EF97-A9DC-AFAF-78079816A2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86880" y="2043953"/>
            <a:ext cx="10018240" cy="4478898"/>
          </a:xfrm>
        </p:spPr>
      </p:pic>
    </p:spTree>
    <p:extLst>
      <p:ext uri="{BB962C8B-B14F-4D97-AF65-F5344CB8AC3E}">
        <p14:creationId xmlns:p14="http://schemas.microsoft.com/office/powerpoint/2010/main" val="26413623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9CAA7E-004A-7D17-B97E-5A286EB7BF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EEBDA9-FC4C-AF9E-7F0A-C5206EBBE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436684"/>
            <a:ext cx="11029616" cy="1013800"/>
          </a:xfrm>
        </p:spPr>
        <p:txBody>
          <a:bodyPr/>
          <a:lstStyle/>
          <a:p>
            <a:r>
              <a:rPr lang="en-US" dirty="0"/>
              <a:t>Flow chart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5A34DC-2F04-1E49-3183-6C53965E2D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0099" y="639098"/>
            <a:ext cx="1130708" cy="1130708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614F009-87B6-9260-E78D-4D13511F49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80105" y="1972220"/>
            <a:ext cx="8831789" cy="4493976"/>
          </a:xfrm>
        </p:spPr>
      </p:pic>
    </p:spTree>
    <p:extLst>
      <p:ext uri="{BB962C8B-B14F-4D97-AF65-F5344CB8AC3E}">
        <p14:creationId xmlns:p14="http://schemas.microsoft.com/office/powerpoint/2010/main" val="16903834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F725C7-0E86-A317-BE32-A0199E1171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D362BC-E2C1-F3D2-B8AD-A47AECD3D0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436684"/>
            <a:ext cx="11029616" cy="1013800"/>
          </a:xfrm>
        </p:spPr>
        <p:txBody>
          <a:bodyPr/>
          <a:lstStyle/>
          <a:p>
            <a:r>
              <a:rPr lang="en-US" dirty="0"/>
              <a:t>Flow chart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E4E50A-E6F7-FCFE-EDCF-4090C4A13A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0099" y="639098"/>
            <a:ext cx="1130708" cy="1130708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977A20A-F2E1-6509-B065-B79DA53518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62483" y="2003702"/>
            <a:ext cx="8667034" cy="4608796"/>
          </a:xfrm>
        </p:spPr>
      </p:pic>
    </p:spTree>
    <p:extLst>
      <p:ext uri="{BB962C8B-B14F-4D97-AF65-F5344CB8AC3E}">
        <p14:creationId xmlns:p14="http://schemas.microsoft.com/office/powerpoint/2010/main" val="10066232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63F732-F4B4-1F66-4C99-9BB3AAF46C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E944B1-942C-255E-9A64-58A1184A69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436684"/>
            <a:ext cx="11029616" cy="1013800"/>
          </a:xfrm>
        </p:spPr>
        <p:txBody>
          <a:bodyPr/>
          <a:lstStyle/>
          <a:p>
            <a:r>
              <a:rPr lang="en-US" dirty="0"/>
              <a:t>Sequential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4A8787-09D2-C1DC-087C-45C3197628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0099" y="639098"/>
            <a:ext cx="1130708" cy="1130708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A055A35-A469-700F-C4E7-5EF33F058D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80773" y="1972220"/>
            <a:ext cx="9430453" cy="5012697"/>
          </a:xfrm>
        </p:spPr>
      </p:pic>
    </p:spTree>
    <p:extLst>
      <p:ext uri="{BB962C8B-B14F-4D97-AF65-F5344CB8AC3E}">
        <p14:creationId xmlns:p14="http://schemas.microsoft.com/office/powerpoint/2010/main" val="1029088391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66F1C100-1D2B-4BEA-AD01-C4F230B3B96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TM03457464[[fn=Dividend]]</Template>
  <TotalTime>1061</TotalTime>
  <Words>77</Words>
  <Application>Microsoft Office PowerPoint</Application>
  <PresentationFormat>Widescreen</PresentationFormat>
  <Paragraphs>39</Paragraphs>
  <Slides>38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1" baseType="lpstr">
      <vt:lpstr>Gill Sans MT</vt:lpstr>
      <vt:lpstr>Wingdings 2</vt:lpstr>
      <vt:lpstr>Dividend</vt:lpstr>
      <vt:lpstr>Structure Programming</vt:lpstr>
      <vt:lpstr>Data Types of Variables</vt:lpstr>
      <vt:lpstr>Arithmetic Operators </vt:lpstr>
      <vt:lpstr>Comparator Operators </vt:lpstr>
      <vt:lpstr>Flow chart</vt:lpstr>
      <vt:lpstr>Flow chart</vt:lpstr>
      <vt:lpstr>Flow chart</vt:lpstr>
      <vt:lpstr>Flow chart</vt:lpstr>
      <vt:lpstr>Sequential</vt:lpstr>
      <vt:lpstr>Sequential</vt:lpstr>
      <vt:lpstr>Sequential</vt:lpstr>
      <vt:lpstr>Decision making</vt:lpstr>
      <vt:lpstr>Flow chart </vt:lpstr>
      <vt:lpstr>Flow chart for Decision making</vt:lpstr>
      <vt:lpstr>Flow chart for Decision making</vt:lpstr>
      <vt:lpstr>If statement</vt:lpstr>
      <vt:lpstr>Else statement </vt:lpstr>
      <vt:lpstr>Else statement</vt:lpstr>
      <vt:lpstr>Elif statement </vt:lpstr>
      <vt:lpstr>Elif statement</vt:lpstr>
      <vt:lpstr>Flow chart for Decision making</vt:lpstr>
      <vt:lpstr>Flow chart for Decision making</vt:lpstr>
      <vt:lpstr>loops</vt:lpstr>
      <vt:lpstr>loops</vt:lpstr>
      <vt:lpstr>loops</vt:lpstr>
      <vt:lpstr>loops</vt:lpstr>
      <vt:lpstr>loops</vt:lpstr>
      <vt:lpstr>loops</vt:lpstr>
      <vt:lpstr>loops</vt:lpstr>
      <vt:lpstr>loops</vt:lpstr>
      <vt:lpstr>loops</vt:lpstr>
      <vt:lpstr>loops</vt:lpstr>
      <vt:lpstr>loops</vt:lpstr>
      <vt:lpstr>loops</vt:lpstr>
      <vt:lpstr>loops</vt:lpstr>
      <vt:lpstr>loops</vt:lpstr>
      <vt:lpstr>loops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 introduction to statistics</dc:title>
  <dc:creator>Aly Maher</dc:creator>
  <cp:lastModifiedBy>Youssef Mohamed Mahmoud Mohamed Elmeligy</cp:lastModifiedBy>
  <cp:revision>285</cp:revision>
  <dcterms:created xsi:type="dcterms:W3CDTF">2024-01-29T13:33:49Z</dcterms:created>
  <dcterms:modified xsi:type="dcterms:W3CDTF">2024-10-29T20:19:04Z</dcterms:modified>
</cp:coreProperties>
</file>